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-8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B20B82-FA0A-1D74-17D6-B4AC65AEB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A40745-93B9-35B2-C62F-611055A6F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0445CB-D5FF-9C33-1F2B-5C6BB813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6C00C4-A7CF-806E-7003-6D075F50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F168AF-9DCA-128F-0BC3-B5FAF9BB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77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7BA77-E514-A08F-4D54-9B614E4A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B1C1C0E-837B-DFAC-0A57-6A80AEF20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74AD43-0C33-B87E-B8A5-258E7445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2A9E87-5A9A-11D1-8CE0-67655504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BF990-C8E2-430B-07FC-281F7049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258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366E310-138B-BC5F-597D-D1D011A1C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6D262C-0ACB-CA4D-E86C-DA5DAD5D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4C7A29-C005-20BC-FBE5-EA603BD9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124C0-1BAF-0C97-78F4-1A57460B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F3BC25-F0F0-502B-E1B9-07D8620D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76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C51F87-BC1E-3519-69E6-C4AD1778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98D866-F4EE-296D-B1AE-BF34C4199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5BE3DB-BF42-122E-CB05-BAC8CF53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B49D0D-6235-2E4B-038D-6DE380C1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5362B6-CE08-8830-B7F8-6DDD90F2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30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38C651-7E27-B7D7-8A39-C8131E49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5B8873-E452-54F7-D728-079E707B0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A70F37-D5E4-D184-F187-A1BBA36D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7EA13C-09F3-3CEB-8536-6E30C769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0B71F2-7615-FCC0-AB09-0ABD0210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60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1C24F-C81E-8366-C363-93CFC3B7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2AE688-2D73-14F4-B338-32AE1269B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440A9E-F7D9-3C75-48A9-A27E8C223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65F5F-BB5D-F8F9-DA74-F2B85789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76F2E2-C555-23F5-B859-FF660EA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00AA49-D8F2-D137-2873-360C6592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629C5-9C46-CAAD-69CC-9AF84640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ADC6E0-8905-19D2-6766-AD7FC1F0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885342-BE59-CD0F-113B-30AA94C9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F876C8B-FA69-92F3-654E-6866ED62C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8DD718-8031-CA2E-7FC9-0C142733C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927FAE-BFAF-9173-AA95-B3E79ACA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D05C67C-A87C-0408-3EF0-FC13473C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AC116C1-FB29-4353-FEF0-F2F7CAAA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20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E62A7-404C-2D4B-BB16-21774260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E2BAF1-4097-2421-353B-E67E52FA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8D5033-66AF-7F27-2A92-6074541C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8D577-9E7B-52A5-919A-2DC8D50E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93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079F26-272E-1D05-9A08-FB7CFD24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8F334F-5859-059A-A18B-75F66E39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FEE1BD-0960-81AF-C6A5-B1104849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07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6190D-7A12-BD95-2A88-4D2AEB64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CBE9D-8122-B7E2-7432-EF40BC30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66D8E6-7E50-5628-A13B-0836C00A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EBE5C3-6A18-0AD8-0351-1B6FBC2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D855E2-E650-CD7E-6AF2-66668DE7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FFABDA-267D-4940-5AD4-DB8B009A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10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BEB7D-1EF4-B296-153A-B8450D75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597F84-DB9F-217A-12D3-1CDDC78E6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39EF8D-0434-022C-5A11-3393CC39B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C98A51-7AED-8913-DC8D-99A8BFF0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1D540B-E3F7-F795-06BF-4D9B485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ADE89F-4F9C-54B0-DB65-3E7EEF01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0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44A949B-32B8-4287-8A33-474C9018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8AF62-FA81-7308-A547-6F758D2DB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46CE21-BBB9-CBC0-FC27-DFED28985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3CD-A9E6-4F1B-AA1F-480DD26EB267}" type="datetimeFigureOut">
              <a:rPr lang="it-IT" smtClean="0"/>
              <a:t>30/11/2023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ED2C3E-219A-702C-2DAE-BCE50FD82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38A477-AD57-B9D2-17E0-4333B9897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EF71B-078F-4B4C-8F3B-070260E9AA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8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masobrivio/scala_40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33BD3A-0346-22DC-E13E-CA1D7D79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" y="0"/>
            <a:ext cx="12192001" cy="9067942"/>
          </a:xfrm>
          <a:prstGeom prst="rect">
            <a:avLst/>
          </a:prstGeom>
        </p:spPr>
      </p:pic>
      <p:sp>
        <p:nvSpPr>
          <p:cNvPr id="17" name="Titolo 16">
            <a:extLst>
              <a:ext uri="{FF2B5EF4-FFF2-40B4-BE49-F238E27FC236}">
                <a16:creationId xmlns:a16="http://schemas.microsoft.com/office/drawing/2014/main" id="{315ED2D8-12D1-FF51-9D46-6DE1A8B3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7225" y="2209790"/>
            <a:ext cx="9144000" cy="1152663"/>
          </a:xfrm>
        </p:spPr>
        <p:txBody>
          <a:bodyPr anchor="ctr">
            <a:normAutofit/>
          </a:bodyPr>
          <a:lstStyle/>
          <a:p>
            <a:r>
              <a:rPr lang="it-IT" sz="7200" dirty="0">
                <a:solidFill>
                  <a:schemeClr val="bg1">
                    <a:lumMod val="95000"/>
                  </a:schemeClr>
                </a:solidFill>
                <a:latin typeface="Britannic Bold" panose="020B0903060703020204" pitchFamily="34" charset="0"/>
              </a:rPr>
              <a:t>SCALA 40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C38F4E-A2CF-C84C-26B4-1325191B7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7225" y="3734070"/>
            <a:ext cx="9144000" cy="646785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Britannic Bold" panose="020B0903060703020204" pitchFamily="34" charset="0"/>
              </a:rPr>
              <a:t>BRIVIO TOMMASO &amp; REGA ANDREA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48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92F57A3-7B7D-B03B-42B7-4B7E3D6A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C1F4D3-3F11-9947-8422-148F1E31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FUNZIONALITA’ GENERALI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8F6C96C-3EAD-2F56-D4ED-804621D93631}"/>
              </a:ext>
            </a:extLst>
          </p:cNvPr>
          <p:cNvSpPr txBox="1">
            <a:spLocks/>
          </p:cNvSpPr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2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giocatori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connettono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con il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Il server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distribuisce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le carte e il client le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posiziona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sul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campo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 base alle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richieste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del client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pesca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pesca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dagli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scarti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gioca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) il server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elabora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le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informazioni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invia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una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risposta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al client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Chi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arriva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a 0 carte in mano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VINCE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B63E9D-49D6-C7EA-FF34-2510F11A7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r="811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4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179E7634-30AA-5FF4-ED6C-A35F3696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703E086-3125-FB8D-AC67-91B349F8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5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CLASSI PRINCIPALI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67B87-32EF-D586-4A0C-8E715313F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1086533"/>
            <a:ext cx="5595128" cy="5862003"/>
          </a:xfrm>
        </p:spPr>
        <p:txBody>
          <a:bodyPr>
            <a:normAutofit lnSpcReduction="10000"/>
          </a:bodyPr>
          <a:lstStyle/>
          <a:p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ServerTCP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utilizzata per gestire la connessione con il client</a:t>
            </a:r>
          </a:p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Combinazione utilizzata per controllare le diverse combinazioni e serializzare quest’ultime</a:t>
            </a:r>
          </a:p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Gioco che rimane in ascolto in attesa di richieste e appunto gestisce le richieste client</a:t>
            </a:r>
          </a:p>
          <a:p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ClientTCP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che crea una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che invierà le richieste al server, riceve le risposte e termina la connessione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DF97F70-64C9-BB94-EDA9-FD5A55E7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608" y="291563"/>
            <a:ext cx="2608691" cy="400732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D2E73BD-127D-5AF2-5576-CD281CD48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9543"/>
            <a:ext cx="3757812" cy="40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8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FF34AE8-86EA-4A64-344F-E3B88A14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AC05E5-EFC9-3549-4E59-EA015327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LIBRERIE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6F4E61-9A50-6A23-9FCC-26F00E29B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1386841"/>
            <a:ext cx="11742420" cy="3063240"/>
          </a:xfrm>
        </p:spPr>
        <p:txBody>
          <a:bodyPr>
            <a:normAutofit/>
          </a:bodyPr>
          <a:lstStyle/>
          <a:p>
            <a:r>
              <a:rPr lang="it-IT" sz="20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java.io.IOException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eccezione viene sollevata quando si verifica un errore durante l'input/output. Nel nostro codice, può essere generata, ad esempio, se ci sono problemi durante la lettura o la scrittura su un flusso di dati.</a:t>
            </a:r>
          </a:p>
          <a:p>
            <a:r>
              <a:rPr lang="it-IT" sz="20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java.io.BufferedReader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classe è utilizzata per leggere messaggi da input. Viene utilizzata per leggere messaggi inviati attraverso la connessione di rete tramite il socket.</a:t>
            </a:r>
          </a:p>
          <a:p>
            <a:r>
              <a:rPr lang="it-IT" sz="20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java.io.PrintWriter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classe è utilizzata per inviare messaggi in output. Nel tuo caso, potrebbe essere utilizzata per inviare messaggi attraverso la connessione di rete tramite il socket.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F170166-5FD5-36A6-D63B-66969E4B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17" y="4450081"/>
            <a:ext cx="3710167" cy="15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A3C63-E440-E8E5-79CD-7827B80D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29EE12-E104-3FD1-2356-72EA1EF7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LIBRERIE UTILIZZATE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C90961-7975-FEC6-6B6F-B84B760F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java.net.Socket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classe rappresenta un endpoint per la comunicazione tramite </a:t>
            </a:r>
            <a:r>
              <a:rPr lang="it-IT" sz="28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 Un oggetto </a:t>
            </a:r>
            <a:r>
              <a:rPr lang="it-IT" sz="2800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viene utilizzato per inizializzare la connessione tra client e server. Viene utilizzato per aprire flussi di input e output per la comunicazione dati tra le parti.</a:t>
            </a:r>
          </a:p>
          <a:p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Javax.swing</a:t>
            </a: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.*</a:t>
            </a:r>
            <a:r>
              <a:rPr lang="it-IT" sz="28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: Questa libreria viene usata per visualizzare gli elementi necessari per l’invio e visualizzazione di messaggi in input o output.</a:t>
            </a:r>
          </a:p>
          <a:p>
            <a:pPr marL="0" indent="0">
              <a:buNone/>
            </a:pPr>
            <a:endParaRPr lang="it-IT" sz="2800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In breve, queste librerie Java sono fondamentali per implementare la comunicazione </a:t>
            </a:r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client-server</a:t>
            </a: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 tramite </a:t>
            </a:r>
            <a:r>
              <a:rPr lang="it-IT" sz="2800" b="1" dirty="0" err="1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socket</a:t>
            </a:r>
            <a:r>
              <a:rPr lang="it-IT" sz="2800" b="1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. Consentono di gestire la trasmissione di oggetti attraverso la rete, gestire errori di I/O e gestire eccezioni legate alla risoluzione degli indirizzi IP.</a:t>
            </a:r>
          </a:p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8DB7A12-2484-7055-3187-127713806352}"/>
              </a:ext>
            </a:extLst>
          </p:cNvPr>
          <p:cNvSpPr/>
          <p:nvPr/>
        </p:nvSpPr>
        <p:spPr>
          <a:xfrm>
            <a:off x="571835" y="4439947"/>
            <a:ext cx="10401300" cy="1505903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45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5EBBCFB-DDD2-69C8-C025-B2C9122C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7367" cy="128789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630676-2941-E6AD-36FE-5F4038F6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LINK GITHUB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B3D2BE-84E6-3102-CB7C-95575F11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Questo progetto è disponibile sulla nostra pagina GitHub cliccando sul link sottostante:</a:t>
            </a:r>
          </a:p>
          <a:p>
            <a:pPr marL="0" indent="0" algn="ctr">
              <a:buNone/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hlinkClick r:id="rId3"/>
              </a:rPr>
              <a:t>https://github.com/tommasobrivio/scala_40.git</a:t>
            </a:r>
            <a:endParaRPr lang="it-IT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76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95A78AB-FA22-02AF-808C-CD280CA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805343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1ED8540-EAFC-4CAD-E30E-27C54876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613693"/>
            <a:ext cx="5391150" cy="1325563"/>
          </a:xfrm>
        </p:spPr>
        <p:txBody>
          <a:bodyPr>
            <a:norm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FINE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1ACC22-69E2-0219-0561-99522905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075" y="3055937"/>
            <a:ext cx="5543550" cy="55626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sz="4000" dirty="0">
                <a:solidFill>
                  <a:schemeClr val="bg1">
                    <a:lumMod val="85000"/>
                  </a:schemeClr>
                </a:solidFill>
                <a:latin typeface="Britannic Bold" panose="020B0903060703020204" pitchFamily="34" charset="0"/>
              </a:rPr>
              <a:t>GRAZIE PER LA VISIONE</a:t>
            </a:r>
          </a:p>
        </p:txBody>
      </p:sp>
    </p:spTree>
    <p:extLst>
      <p:ext uri="{BB962C8B-B14F-4D97-AF65-F5344CB8AC3E}">
        <p14:creationId xmlns:p14="http://schemas.microsoft.com/office/powerpoint/2010/main" val="24316692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384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Bookman Old Style</vt:lpstr>
      <vt:lpstr>Britannic Bold</vt:lpstr>
      <vt:lpstr>Calibri</vt:lpstr>
      <vt:lpstr>Calibri Light</vt:lpstr>
      <vt:lpstr>Tema di Office</vt:lpstr>
      <vt:lpstr>SCALA 40</vt:lpstr>
      <vt:lpstr>FUNZIONALITA’ GENERALI</vt:lpstr>
      <vt:lpstr>CLASSI PRINCIPALI UTILIZZATE</vt:lpstr>
      <vt:lpstr>LIBRERIE UTILIZZATE</vt:lpstr>
      <vt:lpstr>LIBRERIE UTILIZZATE</vt:lpstr>
      <vt:lpstr>LINK GITHUB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40</dc:title>
  <dc:creator>Rega Andrea</dc:creator>
  <cp:lastModifiedBy>Brivio Tommaso</cp:lastModifiedBy>
  <cp:revision>2</cp:revision>
  <dcterms:created xsi:type="dcterms:W3CDTF">2023-11-29T16:29:55Z</dcterms:created>
  <dcterms:modified xsi:type="dcterms:W3CDTF">2023-11-30T07:17:07Z</dcterms:modified>
</cp:coreProperties>
</file>